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68" r:id="rId3"/>
    <p:sldId id="258" r:id="rId4"/>
    <p:sldId id="259" r:id="rId5"/>
    <p:sldId id="264" r:id="rId6"/>
    <p:sldId id="260" r:id="rId7"/>
    <p:sldId id="265" r:id="rId8"/>
    <p:sldId id="261" r:id="rId9"/>
    <p:sldId id="266" r:id="rId10"/>
    <p:sldId id="262" r:id="rId11"/>
    <p:sldId id="267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outlineView">
  <p:normalViewPr showOutlineIcons="0">
    <p:restoredLeft sz="34580" autoAdjust="0"/>
    <p:restoredTop sz="86410" autoAdjust="0"/>
  </p:normalViewPr>
  <p:slideViewPr>
    <p:cSldViewPr snapToGrid="0">
      <p:cViewPr varScale="1">
        <p:scale>
          <a:sx n="63" d="100"/>
          <a:sy n="63" d="100"/>
        </p:scale>
        <p:origin x="222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e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12/14/2015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12/14/2015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12/14/2015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12/14/2015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12/14/2015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12/14/2015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50000"/>
              <a:lumOff val="5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12/14/2015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12/14/2015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20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8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6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zh-TW" altLang="en-US" b="1" smtClean="0"/>
              <a:t>開心廚房</a:t>
            </a:r>
            <a:r>
              <a:rPr lang="zh-TW" altLang="en-US" sz="4400" smtClean="0"/>
              <a:t>進度報告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lvl="0" algn="r"/>
            <a:r>
              <a:rPr lang="zh-TW" altLang="zh-TW" sz="3600" kern="1200" spc="-60" baseline="0" smtClean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第五組</a:t>
            </a:r>
          </a:p>
          <a:p>
            <a:pPr algn="r"/>
            <a:r>
              <a:rPr lang="zh-TW" altLang="en-US" smtClean="0"/>
              <a:t>組長：陳家儀    組員：邱仕翔、吳婉廷、葉香君、賴怡均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5358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kern="1200" spc="-60" baseline="0" smtClean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UI</a:t>
            </a:r>
            <a:r>
              <a:rPr lang="zh-TW" altLang="zh-TW" sz="3600" kern="1200" spc="-60" baseline="0" smtClean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─</a:t>
            </a:r>
            <a:r>
              <a:rPr lang="zh-TW" altLang="en-US" sz="3600" kern="1200" spc="-60" baseline="0" smtClean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麵包圖鑑</a:t>
            </a:r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738" y="910843"/>
            <a:ext cx="7315200" cy="5026789"/>
          </a:xfrm>
        </p:spPr>
      </p:pic>
    </p:spTree>
    <p:extLst>
      <p:ext uri="{BB962C8B-B14F-4D97-AF65-F5344CB8AC3E}">
        <p14:creationId xmlns:p14="http://schemas.microsoft.com/office/powerpoint/2010/main" val="2483034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579799" y="4004197"/>
            <a:ext cx="2947482" cy="4601183"/>
          </a:xfrm>
        </p:spPr>
        <p:txBody>
          <a:bodyPr/>
          <a:lstStyle/>
          <a:p>
            <a:r>
              <a:rPr lang="en-US" altLang="zh-TW" smtClean="0"/>
              <a:t>Data Model</a:t>
            </a:r>
            <a:endParaRPr lang="zh-TW" altLang="en-US"/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681" y="0"/>
            <a:ext cx="11301455" cy="7147560"/>
          </a:xfrm>
        </p:spPr>
      </p:pic>
      <p:sp>
        <p:nvSpPr>
          <p:cNvPr id="6" name="文字方塊 5"/>
          <p:cNvSpPr txBox="1"/>
          <p:nvPr/>
        </p:nvSpPr>
        <p:spPr>
          <a:xfrm>
            <a:off x="8015498" y="3429000"/>
            <a:ext cx="4603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b="1">
                <a:solidFill>
                  <a:srgbClr val="FF0000"/>
                </a:solidFill>
              </a:rPr>
              <a:t>5</a:t>
            </a:r>
            <a:endParaRPr lang="zh-TW" altLang="en-US" sz="4400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1725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kern="1200" spc="-60" baseline="0" smtClean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UI</a:t>
            </a:r>
            <a:r>
              <a:rPr lang="zh-TW" altLang="zh-TW" sz="3600" kern="1200" spc="-60" baseline="0" smtClean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─</a:t>
            </a:r>
            <a:r>
              <a:rPr lang="zh-TW" altLang="en-US" sz="3600" kern="1200" spc="-60" baseline="0" smtClean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烤麵包</a:t>
            </a:r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738" y="897563"/>
            <a:ext cx="7315200" cy="5053349"/>
          </a:xfrm>
        </p:spPr>
      </p:pic>
    </p:spTree>
    <p:extLst>
      <p:ext uri="{BB962C8B-B14F-4D97-AF65-F5344CB8AC3E}">
        <p14:creationId xmlns:p14="http://schemas.microsoft.com/office/powerpoint/2010/main" val="1385950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進度報告大綱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600" smtClean="0"/>
              <a:t>主要</a:t>
            </a:r>
            <a:r>
              <a:rPr lang="en-US" altLang="zh-TW" sz="3600" smtClean="0"/>
              <a:t>class</a:t>
            </a:r>
            <a:r>
              <a:rPr lang="zh-TW" altLang="en-US" sz="3600" smtClean="0"/>
              <a:t>設定</a:t>
            </a:r>
            <a:endParaRPr lang="en-US" altLang="zh-TW" sz="3600" smtClean="0"/>
          </a:p>
          <a:p>
            <a:r>
              <a:rPr lang="en-US" altLang="zh-TW" sz="3600" smtClean="0"/>
              <a:t>UI</a:t>
            </a:r>
            <a:r>
              <a:rPr lang="zh-TW" altLang="en-US" sz="3600" smtClean="0"/>
              <a:t>設計</a:t>
            </a:r>
            <a:endParaRPr lang="en-US" altLang="zh-TW" sz="3600" smtClean="0"/>
          </a:p>
          <a:p>
            <a:r>
              <a:rPr lang="zh-TW" altLang="en-US" sz="3600" smtClean="0"/>
              <a:t>情境設定</a:t>
            </a:r>
            <a:endParaRPr lang="en-US" altLang="zh-TW" sz="3600" smtClean="0"/>
          </a:p>
          <a:p>
            <a:r>
              <a:rPr lang="en-US" altLang="zh-TW" sz="3600" smtClean="0"/>
              <a:t>Data model</a:t>
            </a:r>
            <a:endParaRPr lang="zh-TW" altLang="en-US" sz="3600"/>
          </a:p>
        </p:txBody>
      </p:sp>
    </p:spTree>
    <p:extLst>
      <p:ext uri="{BB962C8B-B14F-4D97-AF65-F5344CB8AC3E}">
        <p14:creationId xmlns:p14="http://schemas.microsoft.com/office/powerpoint/2010/main" val="3762773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579799" y="4004197"/>
            <a:ext cx="2947482" cy="4601183"/>
          </a:xfrm>
        </p:spPr>
        <p:txBody>
          <a:bodyPr/>
          <a:lstStyle/>
          <a:p>
            <a:r>
              <a:rPr lang="en-US" altLang="zh-TW" smtClean="0"/>
              <a:t>Data Model</a:t>
            </a:r>
            <a:endParaRPr lang="zh-TW" altLang="en-US"/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681" y="0"/>
            <a:ext cx="11301455" cy="7147560"/>
          </a:xfrm>
        </p:spPr>
      </p:pic>
      <p:sp>
        <p:nvSpPr>
          <p:cNvPr id="6" name="文字方塊 5"/>
          <p:cNvSpPr txBox="1"/>
          <p:nvPr/>
        </p:nvSpPr>
        <p:spPr>
          <a:xfrm>
            <a:off x="1508760" y="2545080"/>
            <a:ext cx="4635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b="1" smtClean="0">
                <a:solidFill>
                  <a:srgbClr val="FF0000"/>
                </a:solidFill>
              </a:rPr>
              <a:t>1</a:t>
            </a:r>
            <a:endParaRPr lang="zh-TW" altLang="en-US" sz="4400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9194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UI</a:t>
            </a:r>
            <a:r>
              <a:rPr lang="zh-TW" altLang="en-US" smtClean="0"/>
              <a:t>─註冊</a:t>
            </a:r>
            <a:r>
              <a:rPr lang="en-US" altLang="zh-TW" smtClean="0"/>
              <a:t>/</a:t>
            </a:r>
            <a:r>
              <a:rPr lang="zh-TW" altLang="en-US" smtClean="0"/>
              <a:t>登入</a:t>
            </a:r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87537" y="863600"/>
            <a:ext cx="7277601" cy="5121275"/>
          </a:xfrm>
        </p:spPr>
      </p:pic>
    </p:spTree>
    <p:extLst>
      <p:ext uri="{BB962C8B-B14F-4D97-AF65-F5344CB8AC3E}">
        <p14:creationId xmlns:p14="http://schemas.microsoft.com/office/powerpoint/2010/main" val="1063010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579799" y="4004197"/>
            <a:ext cx="2947482" cy="4601183"/>
          </a:xfrm>
        </p:spPr>
        <p:txBody>
          <a:bodyPr/>
          <a:lstStyle/>
          <a:p>
            <a:r>
              <a:rPr lang="en-US" altLang="zh-TW" smtClean="0"/>
              <a:t>Data Model</a:t>
            </a:r>
            <a:endParaRPr lang="zh-TW" altLang="en-US"/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681" y="0"/>
            <a:ext cx="11301455" cy="7147560"/>
          </a:xfrm>
        </p:spPr>
      </p:pic>
      <p:sp>
        <p:nvSpPr>
          <p:cNvPr id="6" name="文字方塊 5"/>
          <p:cNvSpPr txBox="1"/>
          <p:nvPr/>
        </p:nvSpPr>
        <p:spPr>
          <a:xfrm>
            <a:off x="5864206" y="1813560"/>
            <a:ext cx="4667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b="1" smtClean="0">
                <a:solidFill>
                  <a:srgbClr val="FF0000"/>
                </a:solidFill>
              </a:rPr>
              <a:t>2</a:t>
            </a:r>
            <a:endParaRPr lang="zh-TW" altLang="en-US" sz="4400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2419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kern="1200" spc="-60" baseline="0" smtClean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UI</a:t>
            </a:r>
            <a:r>
              <a:rPr lang="zh-TW" altLang="zh-TW" sz="3600" kern="1200" spc="-60" baseline="0" smtClean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─</a:t>
            </a:r>
            <a:r>
              <a:rPr lang="zh-TW" altLang="en-US" sz="3600" kern="1200" spc="-60" baseline="0" smtClean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廚房</a:t>
            </a:r>
            <a:r>
              <a:rPr lang="en-US" altLang="zh-TW" sz="3600" kern="1200" spc="-60" baseline="0" smtClean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/</a:t>
            </a:r>
            <a:r>
              <a:rPr lang="zh-TW" altLang="en-US" sz="3600" kern="1200" spc="-60" baseline="0" smtClean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登出</a:t>
            </a:r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4" r="3303" b="1179"/>
          <a:stretch/>
        </p:blipFill>
        <p:spPr>
          <a:xfrm>
            <a:off x="3868738" y="975358"/>
            <a:ext cx="7279200" cy="5081294"/>
          </a:xfrm>
        </p:spPr>
      </p:pic>
    </p:spTree>
    <p:extLst>
      <p:ext uri="{BB962C8B-B14F-4D97-AF65-F5344CB8AC3E}">
        <p14:creationId xmlns:p14="http://schemas.microsoft.com/office/powerpoint/2010/main" val="2121416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579799" y="4004197"/>
            <a:ext cx="2947482" cy="4601183"/>
          </a:xfrm>
        </p:spPr>
        <p:txBody>
          <a:bodyPr/>
          <a:lstStyle/>
          <a:p>
            <a:r>
              <a:rPr lang="en-US" altLang="zh-TW" smtClean="0"/>
              <a:t>Data Model</a:t>
            </a:r>
            <a:endParaRPr lang="zh-TW" altLang="en-US"/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681" y="0"/>
            <a:ext cx="11301455" cy="7147560"/>
          </a:xfrm>
        </p:spPr>
      </p:pic>
      <p:sp>
        <p:nvSpPr>
          <p:cNvPr id="6" name="文字方塊 5"/>
          <p:cNvSpPr txBox="1"/>
          <p:nvPr/>
        </p:nvSpPr>
        <p:spPr>
          <a:xfrm>
            <a:off x="5864206" y="2923452"/>
            <a:ext cx="4603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b="1">
                <a:solidFill>
                  <a:srgbClr val="FF0000"/>
                </a:solidFill>
              </a:rPr>
              <a:t>3</a:t>
            </a:r>
            <a:endParaRPr lang="zh-TW" altLang="en-US" sz="4400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159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1919" y="1123837"/>
            <a:ext cx="3352801" cy="4601183"/>
          </a:xfrm>
        </p:spPr>
        <p:txBody>
          <a:bodyPr/>
          <a:lstStyle/>
          <a:p>
            <a:r>
              <a:rPr lang="en-US" altLang="zh-TW" sz="3600" kern="1200" spc="-60" baseline="0" smtClean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UI</a:t>
            </a:r>
            <a:r>
              <a:rPr lang="zh-TW" altLang="zh-TW" sz="3600" kern="1200" spc="-60" baseline="0" smtClean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─</a:t>
            </a:r>
            <a:r>
              <a:rPr lang="zh-TW" altLang="en-US" sz="3600" kern="1200" spc="-60" baseline="0" smtClean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材料包</a:t>
            </a:r>
            <a:r>
              <a:rPr lang="en-US" altLang="zh-TW" sz="3600" kern="1200" spc="-60" baseline="0" smtClean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/</a:t>
            </a:r>
            <a:r>
              <a:rPr lang="zh-TW" altLang="en-US" sz="3600" kern="1200" spc="-60" baseline="0" smtClean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烤箱</a:t>
            </a:r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738" y="879862"/>
            <a:ext cx="7315200" cy="5088751"/>
          </a:xfrm>
        </p:spPr>
      </p:pic>
    </p:spTree>
    <p:extLst>
      <p:ext uri="{BB962C8B-B14F-4D97-AF65-F5344CB8AC3E}">
        <p14:creationId xmlns:p14="http://schemas.microsoft.com/office/powerpoint/2010/main" val="587859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579799" y="4004197"/>
            <a:ext cx="2947482" cy="4601183"/>
          </a:xfrm>
        </p:spPr>
        <p:txBody>
          <a:bodyPr/>
          <a:lstStyle/>
          <a:p>
            <a:r>
              <a:rPr lang="en-US" altLang="zh-TW" smtClean="0"/>
              <a:t>Data Model</a:t>
            </a:r>
            <a:endParaRPr lang="zh-TW" altLang="en-US"/>
          </a:p>
        </p:txBody>
      </p:sp>
      <p:pic>
        <p:nvPicPr>
          <p:cNvPr id="8" name="內容版面配置區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681" y="0"/>
            <a:ext cx="11301455" cy="7147560"/>
          </a:xfrm>
        </p:spPr>
      </p:pic>
      <p:sp>
        <p:nvSpPr>
          <p:cNvPr id="6" name="文字方塊 5"/>
          <p:cNvSpPr txBox="1"/>
          <p:nvPr/>
        </p:nvSpPr>
        <p:spPr>
          <a:xfrm>
            <a:off x="8524415" y="511328"/>
            <a:ext cx="48282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b="1">
                <a:solidFill>
                  <a:srgbClr val="FF0000"/>
                </a:solidFill>
              </a:rPr>
              <a:t>4</a:t>
            </a:r>
            <a:endParaRPr lang="zh-TW" altLang="en-US" sz="4400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2698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框架">
  <a:themeElements>
    <a:clrScheme name="Frame">
      <a:dk1>
        <a:sysClr val="windowText" lastClr="000000"/>
      </a:dk1>
      <a:lt1>
        <a:sysClr val="window" lastClr="FFFFFF"/>
      </a:lt1>
      <a:dk2>
        <a:srgbClr val="4A3F38"/>
      </a:dk2>
      <a:lt2>
        <a:srgbClr val="EEEDCB"/>
      </a:lt2>
      <a:accent1>
        <a:srgbClr val="818E9F"/>
      </a:accent1>
      <a:accent2>
        <a:srgbClr val="D26400"/>
      </a:accent2>
      <a:accent3>
        <a:srgbClr val="C3BA45"/>
      </a:accent3>
      <a:accent4>
        <a:srgbClr val="8A8552"/>
      </a:accent4>
      <a:accent5>
        <a:srgbClr val="F3B843"/>
      </a:accent5>
      <a:accent6>
        <a:srgbClr val="786C71"/>
      </a:accent6>
      <a:hlink>
        <a:srgbClr val="46A7CA"/>
      </a:hlink>
      <a:folHlink>
        <a:srgbClr val="B2B2B2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9935E573-C197-41A8-BCA1-5D5F62C560B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TM03457475[[fn=框架]]</Template>
  <TotalTime>29</TotalTime>
  <Words>70</Words>
  <Application>Microsoft Office PowerPoint</Application>
  <PresentationFormat>寬螢幕</PresentationFormat>
  <Paragraphs>23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6" baseType="lpstr">
      <vt:lpstr>微軟正黑體</vt:lpstr>
      <vt:lpstr>Corbel</vt:lpstr>
      <vt:lpstr>Wingdings 2</vt:lpstr>
      <vt:lpstr>框架</vt:lpstr>
      <vt:lpstr>開心廚房進度報告</vt:lpstr>
      <vt:lpstr>進度報告大綱</vt:lpstr>
      <vt:lpstr>Data Model</vt:lpstr>
      <vt:lpstr>UI─註冊/登入</vt:lpstr>
      <vt:lpstr>Data Model</vt:lpstr>
      <vt:lpstr>UI─廚房/登出</vt:lpstr>
      <vt:lpstr>Data Model</vt:lpstr>
      <vt:lpstr>UI─材料包/烤箱</vt:lpstr>
      <vt:lpstr>Data Model</vt:lpstr>
      <vt:lpstr>UI─麵包圖鑑</vt:lpstr>
      <vt:lpstr>Data Model</vt:lpstr>
      <vt:lpstr>UI─烤麵包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irse blina</dc:creator>
  <cp:lastModifiedBy>irse blina</cp:lastModifiedBy>
  <cp:revision>14</cp:revision>
  <dcterms:created xsi:type="dcterms:W3CDTF">2015-12-12T12:54:56Z</dcterms:created>
  <dcterms:modified xsi:type="dcterms:W3CDTF">2015-12-13T14:35:55Z</dcterms:modified>
</cp:coreProperties>
</file>

<file path=docProps/thumbnail.jpeg>
</file>